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64" r:id="rId4"/>
    <p:sldId id="260" r:id="rId5"/>
    <p:sldId id="261" r:id="rId6"/>
    <p:sldId id="262" r:id="rId7"/>
    <p:sldId id="257" r:id="rId8"/>
    <p:sldId id="258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F4E20-0A62-5944-8557-54C5680D5815}" type="datetimeFigureOut">
              <a:rPr lang="en-US" smtClean="0"/>
              <a:pPr/>
              <a:t>2/2/14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F9061-36B4-9845-A244-1175DDB314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46031-6F5D-F841-8DF8-AE8923DE0747}" type="datetimeFigureOut">
              <a:rPr lang="en-US" smtClean="0"/>
              <a:pPr/>
              <a:t>2/2/14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0114A-9E79-A24F-8A9C-7A57B7781F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CEF4-31F5-C94B-9685-C656C67B094C}" type="datetimeFigureOut">
              <a:rPr lang="en-US" smtClean="0"/>
              <a:pPr/>
              <a:t>2/2/14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0E03-A009-EE46-855D-BF624B6FE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CEF4-31F5-C94B-9685-C656C67B094C}" type="datetimeFigureOut">
              <a:rPr lang="en-US" smtClean="0"/>
              <a:pPr/>
              <a:t>2/2/14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0E03-A009-EE46-855D-BF624B6FE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CEF4-31F5-C94B-9685-C656C67B094C}" type="datetimeFigureOut">
              <a:rPr lang="en-US" smtClean="0"/>
              <a:pPr/>
              <a:t>2/2/14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0E03-A009-EE46-855D-BF624B6FE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CEF4-31F5-C94B-9685-C656C67B094C}" type="datetimeFigureOut">
              <a:rPr lang="en-US" smtClean="0"/>
              <a:pPr/>
              <a:t>2/2/14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0E03-A009-EE46-855D-BF624B6FE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CEF4-31F5-C94B-9685-C656C67B094C}" type="datetimeFigureOut">
              <a:rPr lang="en-US" smtClean="0"/>
              <a:pPr/>
              <a:t>2/2/14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0E03-A009-EE46-855D-BF624B6FE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CEF4-31F5-C94B-9685-C656C67B094C}" type="datetimeFigureOut">
              <a:rPr lang="en-US" smtClean="0"/>
              <a:pPr/>
              <a:t>2/2/14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0E03-A009-EE46-855D-BF624B6FE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CEF4-31F5-C94B-9685-C656C67B094C}" type="datetimeFigureOut">
              <a:rPr lang="en-US" smtClean="0"/>
              <a:pPr/>
              <a:t>2/2/14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0E03-A009-EE46-855D-BF624B6FE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CEF4-31F5-C94B-9685-C656C67B094C}" type="datetimeFigureOut">
              <a:rPr lang="en-US" smtClean="0"/>
              <a:pPr/>
              <a:t>2/2/14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0E03-A009-EE46-855D-BF624B6FE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CEF4-31F5-C94B-9685-C656C67B094C}" type="datetimeFigureOut">
              <a:rPr lang="en-US" smtClean="0"/>
              <a:pPr/>
              <a:t>2/2/14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0E03-A009-EE46-855D-BF624B6FE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CEF4-31F5-C94B-9685-C656C67B094C}" type="datetimeFigureOut">
              <a:rPr lang="en-US" smtClean="0"/>
              <a:pPr/>
              <a:t>2/2/14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0E03-A009-EE46-855D-BF624B6FE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CEF4-31F5-C94B-9685-C656C67B094C}" type="datetimeFigureOut">
              <a:rPr lang="en-US" smtClean="0"/>
              <a:pPr/>
              <a:t>2/2/14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0E03-A009-EE46-855D-BF624B6FE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9CEF4-31F5-C94B-9685-C656C67B094C}" type="datetimeFigureOut">
              <a:rPr lang="en-US" smtClean="0"/>
              <a:pPr/>
              <a:t>2/2/14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0E03-A009-EE46-855D-BF624B6FE3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2319"/>
            <a:ext cx="7772400" cy="1470025"/>
          </a:xfrm>
        </p:spPr>
        <p:txBody>
          <a:bodyPr/>
          <a:lstStyle/>
          <a:p>
            <a:r>
              <a:rPr lang="en-US" dirty="0" smtClean="0"/>
              <a:t>BOOK COVERS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51233" y="2296695"/>
            <a:ext cx="7606967" cy="334210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Generate excitement. Grab attention. The main goal of every book cover is to generate excitement. The cover is one of the best tools in your </a:t>
            </a:r>
            <a:r>
              <a:rPr lang="en-US" dirty="0" smtClean="0"/>
              <a:t>marketing. </a:t>
            </a:r>
            <a:r>
              <a:rPr lang="en-US" dirty="0" smtClean="0"/>
              <a:t>That’s why you should create something that will stop people in their tracks and evoke interest. The book cover is the hook that will help you to promote your book.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067419" y="1175368"/>
            <a:ext cx="6850400" cy="4712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a book cover for your favorite book, or a book you wish to write in the future.  You may look at the original book cover, but your design needs to be completely unique and different from the original. 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structure of the grid is up to you. You must be able to tell me what kind of grid you are using.  (Manuscript, column, modular, hierarchical)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Where to start…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95827"/>
          </a:xfrm>
        </p:spPr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 smtClean="0"/>
              <a:t>Book’s Genre Is </a:t>
            </a:r>
            <a:r>
              <a:rPr lang="en-US" b="1" dirty="0" smtClean="0"/>
              <a:t>Important:</a:t>
            </a:r>
          </a:p>
          <a:p>
            <a:pPr lvl="1">
              <a:buNone/>
            </a:pPr>
            <a:r>
              <a:rPr lang="en-US" sz="2000" dirty="0" smtClean="0"/>
              <a:t>*Think about what type of people will read this book (demographics: who what when where and why)</a:t>
            </a:r>
            <a:r>
              <a:rPr lang="en-US" sz="2000" dirty="0" smtClean="0"/>
              <a:t>.</a:t>
            </a:r>
          </a:p>
          <a:p>
            <a:pPr lvl="1">
              <a:buNone/>
            </a:pPr>
            <a:r>
              <a:rPr lang="en-US" sz="2000" dirty="0" smtClean="0"/>
              <a:t>*</a:t>
            </a:r>
            <a:r>
              <a:rPr lang="en-US" sz="2000" dirty="0" smtClean="0"/>
              <a:t>What is the book about? Think about plot, characters, main ideas, symbolism, etc</a:t>
            </a:r>
            <a:r>
              <a:rPr lang="en-US" sz="2000" dirty="0" smtClean="0"/>
              <a:t>.</a:t>
            </a:r>
          </a:p>
          <a:p>
            <a:pPr lvl="1">
              <a:buNone/>
            </a:pPr>
            <a:r>
              <a:rPr lang="en-US" sz="2000" dirty="0" smtClean="0"/>
              <a:t>*</a:t>
            </a:r>
            <a:r>
              <a:rPr lang="en-US" sz="2000" dirty="0" smtClean="0"/>
              <a:t>What colors will you use??? What is your color scheme?</a:t>
            </a:r>
            <a:r>
              <a:rPr lang="en-US" sz="2000" dirty="0" smtClean="0"/>
              <a:t> </a:t>
            </a:r>
          </a:p>
          <a:p>
            <a:pPr lvl="1">
              <a:buNone/>
            </a:pPr>
            <a:r>
              <a:rPr lang="en-US" sz="2000" dirty="0" smtClean="0"/>
              <a:t>*</a:t>
            </a:r>
            <a:r>
              <a:rPr lang="en-US" sz="2000" dirty="0" smtClean="0"/>
              <a:t>Why should they read/buy this book</a:t>
            </a:r>
            <a:r>
              <a:rPr lang="en-US" sz="2000" dirty="0" smtClean="0"/>
              <a:t>?</a:t>
            </a:r>
          </a:p>
          <a:p>
            <a:pPr lvl="1">
              <a:buNone/>
            </a:pPr>
            <a:endParaRPr lang="en-US" sz="2000" b="1" dirty="0" smtClean="0"/>
          </a:p>
          <a:p>
            <a:r>
              <a:rPr lang="en-US" b="1" dirty="0" smtClean="0"/>
              <a:t>Minimalism: Less Is </a:t>
            </a:r>
            <a:r>
              <a:rPr lang="en-US" b="1" dirty="0" smtClean="0"/>
              <a:t>More!</a:t>
            </a:r>
          </a:p>
          <a:p>
            <a:pPr lvl="1">
              <a:buNone/>
            </a:pPr>
            <a:r>
              <a:rPr lang="en-US" sz="2000" dirty="0" smtClean="0"/>
              <a:t>*Minimal </a:t>
            </a:r>
            <a:r>
              <a:rPr lang="en-US" sz="2000" dirty="0" smtClean="0"/>
              <a:t>style is timeless. It helps to focus on the book’s title and authors name.</a:t>
            </a:r>
            <a:endParaRPr lang="en-US" sz="2000" b="1" dirty="0" smtClean="0"/>
          </a:p>
          <a:p>
            <a:endParaRPr lang="en-US" dirty="0" smtClean="0"/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03ffede5a9cdda6c849db052d99c6e8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7886" r="-47886"/>
          <a:stretch>
            <a:fillRect/>
          </a:stretch>
        </p:blipFill>
        <p:spPr>
          <a:xfrm>
            <a:off x="-1953082" y="567730"/>
            <a:ext cx="10639882" cy="5851525"/>
          </a:xfrm>
        </p:spPr>
      </p:pic>
      <p:sp>
        <p:nvSpPr>
          <p:cNvPr id="7" name="TextBox 6"/>
          <p:cNvSpPr txBox="1"/>
          <p:nvPr/>
        </p:nvSpPr>
        <p:spPr>
          <a:xfrm>
            <a:off x="6670480" y="3419405"/>
            <a:ext cx="2016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OF THESE ARE DIFFERENT BOOKS FOR 3 DIFFERENT BOOKS.  ALL OF THESE ARE THE SAME IN COLOR SCHEME, AND SYMBOLISM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70480" y="2484302"/>
            <a:ext cx="20163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12 BOOK SKETCHES REQUIRED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f614c2497edf83ca98c7101ed4b8a9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399" r="-19399"/>
          <a:stretch>
            <a:fillRect/>
          </a:stretch>
        </p:blipFill>
        <p:spPr>
          <a:xfrm>
            <a:off x="-780864" y="483989"/>
            <a:ext cx="10639882" cy="58515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1d6d9a3ec3d2d5d128778fc59107e5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2438660" y="1"/>
            <a:ext cx="7099374" cy="3904382"/>
          </a:xfrm>
        </p:spPr>
      </p:pic>
      <p:pic>
        <p:nvPicPr>
          <p:cNvPr id="5" name="Picture 4" descr="45ae7b4e25c3103875a87c5a5e93d5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4411"/>
            <a:ext cx="5283050" cy="396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396" y="405299"/>
            <a:ext cx="1979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THEMES</a:t>
            </a:r>
          </a:p>
          <a:p>
            <a:r>
              <a:rPr lang="en-US" dirty="0" smtClean="0"/>
              <a:t>TYPE</a:t>
            </a:r>
          </a:p>
          <a:p>
            <a:r>
              <a:rPr lang="en-US" dirty="0" smtClean="0"/>
              <a:t>COLORS</a:t>
            </a:r>
          </a:p>
          <a:p>
            <a:r>
              <a:rPr lang="en-US" dirty="0" smtClean="0"/>
              <a:t>TROPIC TREES</a:t>
            </a:r>
          </a:p>
          <a:p>
            <a:r>
              <a:rPr lang="en-US" dirty="0" smtClean="0"/>
              <a:t>MAIN CHARACTER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4-02-02 at 9.54.1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>
          <a:xfrm>
            <a:off x="-554416" y="1451502"/>
            <a:ext cx="10301794" cy="5665590"/>
          </a:xfrm>
        </p:spPr>
      </p:pic>
      <p:sp>
        <p:nvSpPr>
          <p:cNvPr id="8" name="TextBox 7"/>
          <p:cNvSpPr txBox="1"/>
          <p:nvPr/>
        </p:nvSpPr>
        <p:spPr>
          <a:xfrm>
            <a:off x="544244" y="265178"/>
            <a:ext cx="8107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11X8” PAGE: LANDSCAPE ORIENTATION  (BLACK BOUNDRY LINES)</a:t>
            </a:r>
          </a:p>
          <a:p>
            <a:r>
              <a:rPr lang="en-US" dirty="0" smtClean="0"/>
              <a:t>.25 MARGINS (PURPLE LINES INSIDE THE PAGE)</a:t>
            </a:r>
          </a:p>
          <a:p>
            <a:r>
              <a:rPr lang="en-US" dirty="0" smtClean="0"/>
              <a:t>.18 BLEED (RED LINES OUTSIDE THE PAGE AREA)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39493" y="567419"/>
            <a:ext cx="851233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ADD 2 GRID LINESON THE 5” AND 6”MEASURMENT TO CREATE A 1” BOOK BINDING</a:t>
            </a:r>
            <a:br>
              <a:rPr lang="en-US" sz="1800" dirty="0" smtClean="0"/>
            </a:br>
            <a:r>
              <a:rPr lang="en-US" sz="1800" dirty="0" smtClean="0"/>
              <a:t>GO TO: VIEW, GUIDES AND GRIDS, AND CLICK ‘LOCK GRIDS’.  </a:t>
            </a:r>
            <a:endParaRPr lang="en-US" sz="1800" dirty="0"/>
          </a:p>
        </p:txBody>
      </p:sp>
      <p:pic>
        <p:nvPicPr>
          <p:cNvPr id="4" name="Content Placeholder 3" descr="Screen Shot 2014-02-02 at 9.57.34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>
          <a:xfrm>
            <a:off x="-218382" y="1709051"/>
            <a:ext cx="9362382" cy="5148949"/>
          </a:xfrm>
        </p:spPr>
      </p:pic>
      <p:sp>
        <p:nvSpPr>
          <p:cNvPr id="6" name="TextBox 5"/>
          <p:cNvSpPr txBox="1"/>
          <p:nvPr/>
        </p:nvSpPr>
        <p:spPr>
          <a:xfrm>
            <a:off x="7904307" y="1001165"/>
            <a:ext cx="782493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7" name="Right Arrow 6"/>
          <p:cNvSpPr/>
          <p:nvPr/>
        </p:nvSpPr>
        <p:spPr>
          <a:xfrm>
            <a:off x="3094165" y="2614179"/>
            <a:ext cx="878256" cy="74304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ADD OTHER GRIDS THAT ARE RITTING FOR YOUR PARTICULAR DESIGN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302592" y="771307"/>
            <a:ext cx="768415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pic>
        <p:nvPicPr>
          <p:cNvPr id="7" name="Content Placeholder 6" descr="34-dark-is-the-wa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880" t="11864" r="-4880" b="7189"/>
          <a:stretch>
            <a:fillRect/>
          </a:stretch>
        </p:blipFill>
        <p:spPr>
          <a:xfrm>
            <a:off x="0" y="1634708"/>
            <a:ext cx="9225604" cy="410703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366</Words>
  <Application>Microsoft Macintosh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BOOK COVERS</vt:lpstr>
      <vt:lpstr>Slide 2</vt:lpstr>
      <vt:lpstr>Where to start…</vt:lpstr>
      <vt:lpstr>Slide 4</vt:lpstr>
      <vt:lpstr>Slide 5</vt:lpstr>
      <vt:lpstr>Slide 6</vt:lpstr>
      <vt:lpstr>Slide 7</vt:lpstr>
      <vt:lpstr>ADD 2 GRID LINESON THE 5” AND 6”MEASURMENT TO CREATE A 1” BOOK BINDING GO TO: VIEW, GUIDES AND GRIDS, AND CLICK ‘LOCK GRIDS’.  </vt:lpstr>
      <vt:lpstr>ADD OTHER GRIDS THAT ARE RITTING FOR YOUR PARTICULAR DESIGN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COVERS</dc:title>
  <dc:creator>Kari Petitt</dc:creator>
  <cp:lastModifiedBy>Kari Petitt</cp:lastModifiedBy>
  <cp:revision>4</cp:revision>
  <dcterms:created xsi:type="dcterms:W3CDTF">2014-02-03T05:50:08Z</dcterms:created>
  <dcterms:modified xsi:type="dcterms:W3CDTF">2014-02-03T06:00:02Z</dcterms:modified>
</cp:coreProperties>
</file>